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5" r:id="rId5"/>
    <p:sldId id="348" r:id="rId6"/>
    <p:sldId id="337" r:id="rId7"/>
    <p:sldId id="336" r:id="rId8"/>
    <p:sldId id="352" r:id="rId9"/>
    <p:sldId id="353" r:id="rId10"/>
    <p:sldId id="349" r:id="rId11"/>
    <p:sldId id="338" r:id="rId12"/>
    <p:sldId id="350" r:id="rId13"/>
    <p:sldId id="35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394" autoAdjust="0"/>
  </p:normalViewPr>
  <p:slideViewPr>
    <p:cSldViewPr snapToGrid="0">
      <p:cViewPr varScale="1">
        <p:scale>
          <a:sx n="148" d="100"/>
          <a:sy n="148" d="100"/>
        </p:scale>
        <p:origin x="624" y="12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System Miami</a:t>
            </a:r>
            <a:br>
              <a:rPr lang="en-US" dirty="0"/>
            </a:br>
            <a:r>
              <a:rPr lang="en-US" dirty="0"/>
              <a:t>04 Oct 2024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12" y="176784"/>
            <a:ext cx="11785540" cy="959492"/>
          </a:xfrm>
        </p:spPr>
        <p:txBody>
          <a:bodyPr/>
          <a:lstStyle/>
          <a:p>
            <a:r>
              <a:rPr lang="en-US" dirty="0"/>
              <a:t>Character Sheet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7CCB6-B7DE-37F8-3ACA-5516B1A42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5674" y="1331258"/>
            <a:ext cx="3616326" cy="4668707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Character class determines starting attributes at runtime</a:t>
            </a:r>
          </a:p>
          <a:p>
            <a:pPr marL="457200" indent="-457200">
              <a:buFontTx/>
              <a:buChar char="-"/>
            </a:pPr>
            <a:r>
              <a:rPr lang="en-US" dirty="0"/>
              <a:t>Stats formulas plug in attributes to determine Character’s Stats</a:t>
            </a:r>
          </a:p>
        </p:txBody>
      </p:sp>
      <p:pic>
        <p:nvPicPr>
          <p:cNvPr id="3" name="PlayerClass+Attributes+Stats 10.04.24">
            <a:hlinkClick r:id="" action="ppaction://media"/>
            <a:extLst>
              <a:ext uri="{FF2B5EF4-FFF2-40B4-BE49-F238E27FC236}">
                <a16:creationId xmlns:a16="http://schemas.microsoft.com/office/drawing/2014/main" id="{6ABEA0B1-8F1A-B7B0-D25F-8925FD010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812" y="1331258"/>
            <a:ext cx="8385288" cy="47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4" y="2471025"/>
            <a:ext cx="5864352" cy="1056325"/>
          </a:xfrm>
        </p:spPr>
        <p:txBody>
          <a:bodyPr/>
          <a:lstStyle/>
          <a:p>
            <a:r>
              <a:rPr lang="en-US" dirty="0"/>
              <a:t>Art Updates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 txBox="1">
            <a:spLocks/>
          </p:cNvSpPr>
          <p:nvPr/>
        </p:nvSpPr>
        <p:spPr>
          <a:xfrm>
            <a:off x="2056241" y="3755908"/>
            <a:ext cx="5864225" cy="1056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Spritesheets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Intersection Prefabs</a:t>
            </a:r>
          </a:p>
        </p:txBody>
      </p:sp>
    </p:spTree>
    <p:extLst>
      <p:ext uri="{BB962C8B-B14F-4D97-AF65-F5344CB8AC3E}">
        <p14:creationId xmlns:p14="http://schemas.microsoft.com/office/powerpoint/2010/main" val="85599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83" y="395253"/>
            <a:ext cx="11771645" cy="1565266"/>
          </a:xfrm>
        </p:spPr>
        <p:txBody>
          <a:bodyPr/>
          <a:lstStyle/>
          <a:p>
            <a:r>
              <a:rPr lang="en-US" dirty="0" err="1"/>
              <a:t>DownTown</a:t>
            </a:r>
            <a:r>
              <a:rPr lang="en-US" dirty="0"/>
              <a:t> </a:t>
            </a:r>
            <a:r>
              <a:rPr lang="en-US" dirty="0" err="1"/>
              <a:t>spritesheets</a:t>
            </a:r>
            <a:endParaRPr lang="en-US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3A64F4-00B1-3E01-7762-D1A3CB09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93" y="2803712"/>
            <a:ext cx="3291915" cy="2821641"/>
          </a:xfrm>
          <a:prstGeom prst="rect">
            <a:avLst/>
          </a:prstGeom>
        </p:spPr>
      </p:pic>
      <p:pic>
        <p:nvPicPr>
          <p:cNvPr id="8" name="Picture 7" descr="A group of cubes with black and grey colors&#10;&#10;Description automatically generated with medium confidence">
            <a:extLst>
              <a:ext uri="{FF2B5EF4-FFF2-40B4-BE49-F238E27FC236}">
                <a16:creationId xmlns:a16="http://schemas.microsoft.com/office/drawing/2014/main" id="{72CE1B9D-02C2-E4EF-A534-6BFF00105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650" y="3747758"/>
            <a:ext cx="938798" cy="1877595"/>
          </a:xfrm>
          <a:prstGeom prst="rect">
            <a:avLst/>
          </a:prstGeom>
        </p:spPr>
      </p:pic>
      <p:pic>
        <p:nvPicPr>
          <p:cNvPr id="11" name="Picture 10" descr="A group of white cubes&#10;&#10;Description automatically generated">
            <a:extLst>
              <a:ext uri="{FF2B5EF4-FFF2-40B4-BE49-F238E27FC236}">
                <a16:creationId xmlns:a16="http://schemas.microsoft.com/office/drawing/2014/main" id="{E01B88A3-3687-B977-4E7D-09123064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554" y="2803712"/>
            <a:ext cx="3291914" cy="2821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B1C75-B965-9FAF-370F-999647767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13" y="3993777"/>
            <a:ext cx="555496" cy="555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A5B0EE-8194-B5E1-7EAB-183BC26E0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791" y="3994397"/>
            <a:ext cx="559163" cy="5591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F72BF9-9041-F819-B9A3-A3A0F8ECE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813" y="4536103"/>
            <a:ext cx="555498" cy="555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824CE7-2913-C811-06CF-F9814C6B6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791" y="4529086"/>
            <a:ext cx="562515" cy="5625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63F82C-D0A6-2B1D-52B5-BD3EEF2BC7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2280" y="4529087"/>
            <a:ext cx="562513" cy="5625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6D5206-8632-2241-30FA-A88FAD5875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2279" y="3991047"/>
            <a:ext cx="562513" cy="5625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EC13B4-9EEF-F9D5-6233-7A4F0D1364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2792" y="5069858"/>
            <a:ext cx="555496" cy="5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ACE966-53E6-F9DE-F7D9-7A3C0D5F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29533"/>
            <a:ext cx="12192002" cy="73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FF1F9-C6BC-DD88-704A-B148DBB2F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1957"/>
            <a:ext cx="12192000" cy="73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1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33BD8-2476-4008-DB2A-55665302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33786"/>
            <a:ext cx="12192002" cy="75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3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Development</a:t>
            </a:r>
            <a:br>
              <a:rPr lang="en-US" dirty="0"/>
            </a:br>
            <a:r>
              <a:rPr lang="en-US" dirty="0"/>
              <a:t>Updates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Player Movement, Attributes + Stats</a:t>
            </a:r>
          </a:p>
        </p:txBody>
      </p:sp>
    </p:spTree>
    <p:extLst>
      <p:ext uri="{BB962C8B-B14F-4D97-AF65-F5344CB8AC3E}">
        <p14:creationId xmlns:p14="http://schemas.microsoft.com/office/powerpoint/2010/main" val="388185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9" y="439826"/>
            <a:ext cx="11785540" cy="959492"/>
          </a:xfrm>
        </p:spPr>
        <p:txBody>
          <a:bodyPr>
            <a:normAutofit fontScale="90000"/>
          </a:bodyPr>
          <a:lstStyle/>
          <a:p>
            <a:r>
              <a:rPr lang="en-US" dirty="0"/>
              <a:t>Movement (Overworld) + Simple Interactions</a:t>
            </a:r>
            <a:endParaRPr lang="en-ZA" dirty="0"/>
          </a:p>
        </p:txBody>
      </p:sp>
      <p:pic>
        <p:nvPicPr>
          <p:cNvPr id="8" name="Movement (Free) and Interactions 10.04.24">
            <a:hlinkClick r:id="" action="ppaction://media"/>
            <a:extLst>
              <a:ext uri="{FF2B5EF4-FFF2-40B4-BE49-F238E27FC236}">
                <a16:creationId xmlns:a16="http://schemas.microsoft.com/office/drawing/2014/main" id="{873B6388-433A-3EDA-2091-BD57CEDFB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644" y="1399318"/>
            <a:ext cx="8828711" cy="49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12" y="176784"/>
            <a:ext cx="11785540" cy="959492"/>
          </a:xfrm>
        </p:spPr>
        <p:txBody>
          <a:bodyPr/>
          <a:lstStyle/>
          <a:p>
            <a:r>
              <a:rPr lang="en-US" dirty="0"/>
              <a:t>Movement (Dungeon / Combat)</a:t>
            </a:r>
            <a:endParaRPr lang="en-ZA" dirty="0"/>
          </a:p>
        </p:txBody>
      </p:sp>
      <p:pic>
        <p:nvPicPr>
          <p:cNvPr id="3" name="Movement (Tile Locked) 10.04.24">
            <a:hlinkClick r:id="" action="ppaction://media"/>
            <a:extLst>
              <a:ext uri="{FF2B5EF4-FFF2-40B4-BE49-F238E27FC236}">
                <a16:creationId xmlns:a16="http://schemas.microsoft.com/office/drawing/2014/main" id="{38883642-C027-8507-1B6D-1A099A9D2D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9747" y="1124635"/>
            <a:ext cx="9618507" cy="54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2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{E9A4D5F7-7E29-474C-A704-E6877DDD3FBE}tf16411248_win32</Template>
  <TotalTime>102</TotalTime>
  <Words>57</Words>
  <Application>Microsoft Office PowerPoint</Application>
  <PresentationFormat>Widescreen</PresentationFormat>
  <Paragraphs>15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 Light</vt:lpstr>
      <vt:lpstr>Calibri</vt:lpstr>
      <vt:lpstr>Posterama</vt:lpstr>
      <vt:lpstr>Custom</vt:lpstr>
      <vt:lpstr>System Miami 04 Oct 2024</vt:lpstr>
      <vt:lpstr>Art Updates</vt:lpstr>
      <vt:lpstr>DownTown spritesheets</vt:lpstr>
      <vt:lpstr>PowerPoint Presentation</vt:lpstr>
      <vt:lpstr>PowerPoint Presentation</vt:lpstr>
      <vt:lpstr>PowerPoint Presentation</vt:lpstr>
      <vt:lpstr>Development Updates</vt:lpstr>
      <vt:lpstr>Movement (Overworld) + Simple Interactions</vt:lpstr>
      <vt:lpstr>Movement (Dungeon / Combat)</vt:lpstr>
      <vt:lpstr>Character Sheet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Layla H</dc:creator>
  <cp:lastModifiedBy>Layla H</cp:lastModifiedBy>
  <cp:revision>5</cp:revision>
  <dcterms:created xsi:type="dcterms:W3CDTF">2024-10-04T13:04:37Z</dcterms:created>
  <dcterms:modified xsi:type="dcterms:W3CDTF">2024-10-04T14:47:29Z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